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  <p:sldMasterId id="2147483685" r:id="rId3"/>
    <p:sldMasterId id="2147483724" r:id="rId4"/>
    <p:sldMasterId id="2147483731" r:id="rId5"/>
  </p:sldMasterIdLst>
  <p:notesMasterIdLst>
    <p:notesMasterId r:id="rId10"/>
  </p:notesMasterIdLst>
  <p:handoutMasterIdLst>
    <p:handoutMasterId r:id="rId11"/>
  </p:handoutMasterIdLst>
  <p:sldIdLst>
    <p:sldId id="521" r:id="rId6"/>
    <p:sldId id="544" r:id="rId7"/>
    <p:sldId id="547" r:id="rId8"/>
    <p:sldId id="546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4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naswini sikha" initials="M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00FF"/>
    <a:srgbClr val="ABCDD9"/>
    <a:srgbClr val="EBFFFB"/>
    <a:srgbClr val="006600"/>
    <a:srgbClr val="00FF00"/>
    <a:srgbClr val="BDF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49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2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96C064A-D61B-4B21-B757-51A9B82445B8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0305E07-67EA-4042-A3F6-853A8AD8D2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472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50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739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80906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Relationship Id="rId4" Type="http://schemas.openxmlformats.org/officeDocument/2006/relationships/image" Target="../media/image4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.xml"/><Relationship Id="rId4" Type="http://schemas.openxmlformats.org/officeDocument/2006/relationships/image" Target="../media/image4.emf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202F7E6-DA77-4055-8E0A-E1600CC73008}" type="datetimeFigureOut">
              <a:rPr lang="en-IN" smtClean="0"/>
              <a:t>22-05-2026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12133161-4AD9-45E1-B68A-072B2CE54D9D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Bahnschrift" panose="020B0502040204020203" pitchFamily="34" charset="0"/>
              </a:rPr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CEA86DA-4FF4-F941-8C87-21E5FB58D0D1}"/>
              </a:ext>
            </a:extLst>
          </p:cNvPr>
          <p:cNvSpPr/>
          <p:nvPr userDrawn="1"/>
        </p:nvSpPr>
        <p:spPr>
          <a:xfrm>
            <a:off x="998816" y="2420808"/>
            <a:ext cx="2509308" cy="250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9F59383-44E2-6648-8A1A-C7A2BDF78F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8816" y="2420808"/>
            <a:ext cx="2509308" cy="25086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7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529DBE7-6DCA-684B-9524-B3A37266A1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416802" y="4001501"/>
            <a:ext cx="1262395" cy="126206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BC451B2-1D7A-0A4D-95B0-3EBBDA31E7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12802" y="424605"/>
            <a:ext cx="1262395" cy="126206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D6710FAB-AF9A-3D4E-9BFD-2FDF26143C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5999" cy="3428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AD2302CA-F32E-F14B-AB41-71645664271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1" y="3428614"/>
            <a:ext cx="6095999" cy="3428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62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58B352B-5D6F-524B-90C9-E3C5001795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05005" y="-189186"/>
            <a:ext cx="12572504" cy="51000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39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58B352B-5D6F-524B-90C9-E3C5001795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6096000" cy="4200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-1"/>
            <a:ext cx="6096000" cy="4200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92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2343150"/>
            <a:ext cx="12191999" cy="285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AF20753D-1761-F54C-A6A2-ED9097823C1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6265" y="3325644"/>
            <a:ext cx="2291233" cy="892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0EE2BBFE-358D-0747-94FD-BB2DF24853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39010" y="3325644"/>
            <a:ext cx="2291233" cy="892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F737B267-EDF1-FD4D-A7A5-128615A7B2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61757" y="3325644"/>
            <a:ext cx="2291233" cy="892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63ECC528-329D-6C4C-B8BF-6D3E50AAC4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84502" y="3325644"/>
            <a:ext cx="2291233" cy="892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40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930" y="1728745"/>
            <a:ext cx="5062818" cy="30722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05CC57B-29B6-3C4A-8BA5-51C9480D5C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57253" y="1728745"/>
            <a:ext cx="5062818" cy="30722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45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583" y="601656"/>
            <a:ext cx="10978834" cy="31633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94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583" y="3084115"/>
            <a:ext cx="10978834" cy="31633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15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4217" y="-45200"/>
            <a:ext cx="2566614" cy="4528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38817F5-8A89-8747-8BA9-B90650CAD51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68710" y="2363056"/>
            <a:ext cx="2566614" cy="4528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704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936" y="1241810"/>
            <a:ext cx="3308219" cy="44225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70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202F7E6-DA77-4055-8E0A-E1600CC73008}" type="datetimeFigureOut">
              <a:rPr lang="en-IN" smtClean="0"/>
              <a:t>22-05-2026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12133161-4AD9-45E1-B68A-072B2CE54D9D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Bahnschrift" panose="020B0502040204020203" pitchFamily="34" charset="0"/>
              </a:rPr>
              <a:t> 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4AF0FB38-8E11-A940-A7EA-CB6375F89C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05005" y="-189186"/>
            <a:ext cx="12572504" cy="5512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65548" y="1037745"/>
            <a:ext cx="7201223" cy="4466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04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-1"/>
            <a:ext cx="12191999" cy="3836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55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02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05005" y="-189186"/>
            <a:ext cx="12572504" cy="72363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88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-1"/>
            <a:ext cx="12191999" cy="3836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997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529DBE7-6DCA-684B-9524-B3A37266A1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12456" y="2202020"/>
            <a:ext cx="1646349" cy="164591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0A7D36F-C04B-C649-B9DD-2049411D6F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23690" y="2202020"/>
            <a:ext cx="1646349" cy="164591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3638CB93-EBE2-824F-B574-951D77F67B5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834922" y="2202020"/>
            <a:ext cx="1646349" cy="164591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0733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CEA86DA-4FF4-F941-8C87-21E5FB58D0D1}"/>
              </a:ext>
            </a:extLst>
          </p:cNvPr>
          <p:cNvSpPr/>
          <p:nvPr userDrawn="1"/>
        </p:nvSpPr>
        <p:spPr>
          <a:xfrm>
            <a:off x="998816" y="2420808"/>
            <a:ext cx="2509308" cy="250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9F59383-44E2-6648-8A1A-C7A2BDF78F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8816" y="2420808"/>
            <a:ext cx="2509308" cy="25086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83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529DBE7-6DCA-684B-9524-B3A37266A1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416802" y="4001501"/>
            <a:ext cx="1262395" cy="126206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BC451B2-1D7A-0A4D-95B0-3EBBDA31E7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12802" y="424605"/>
            <a:ext cx="1262395" cy="126206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D6710FAB-AF9A-3D4E-9BFD-2FDF26143C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5999" cy="3428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AD2302CA-F32E-F14B-AB41-71645664271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1" y="3428614"/>
            <a:ext cx="6095999" cy="3428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691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58B352B-5D6F-524B-90C9-E3C5001795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05005" y="-189186"/>
            <a:ext cx="12572504" cy="51000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0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58B352B-5D6F-524B-90C9-E3C5001795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6096000" cy="4200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-1"/>
            <a:ext cx="6096000" cy="4200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DE934FF-F4E1-47C5-9CA5-30A81DDE2BE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2343150"/>
            <a:ext cx="12191999" cy="285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AF20753D-1761-F54C-A6A2-ED9097823C1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6265" y="3325644"/>
            <a:ext cx="2291233" cy="892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0EE2BBFE-358D-0747-94FD-BB2DF24853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39010" y="3325644"/>
            <a:ext cx="2291233" cy="892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F737B267-EDF1-FD4D-A7A5-128615A7B2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61757" y="3325644"/>
            <a:ext cx="2291233" cy="892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63ECC528-329D-6C4C-B8BF-6D3E50AAC4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84502" y="3325644"/>
            <a:ext cx="2291233" cy="892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41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930" y="1728745"/>
            <a:ext cx="5062818" cy="30722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05CC57B-29B6-3C4A-8BA5-51C9480D5C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57253" y="1728745"/>
            <a:ext cx="5062818" cy="30722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743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583" y="601656"/>
            <a:ext cx="10978834" cy="31633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9064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583" y="3084115"/>
            <a:ext cx="10978834" cy="31633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87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4217" y="-45200"/>
            <a:ext cx="2566614" cy="4528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38817F5-8A89-8747-8BA9-B90650CAD51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68710" y="2363056"/>
            <a:ext cx="2566614" cy="4528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638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936" y="1241810"/>
            <a:ext cx="3308219" cy="44225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363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4AF0FB38-8E11-A940-A7EA-CB6375F89C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05005" y="-189186"/>
            <a:ext cx="12572504" cy="5512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2134F2A-82AA-7F4F-B2E1-623A3545D9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65548" y="1037745"/>
            <a:ext cx="7201223" cy="4466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6048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-1"/>
            <a:ext cx="12191999" cy="3836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913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202F7E6-DA77-4055-8E0A-E1600CC73008}" type="datetimeFigureOut">
              <a:rPr lang="en-IN" smtClean="0"/>
              <a:t>22-05-2026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12133161-4AD9-45E1-B68A-072B2CE54D9D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37858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12133161-4AD9-45E1-B68A-072B2CE54D9D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193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/body with white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F89B01B5-637D-443C-9B22-74EC0B7661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F89B01B5-637D-443C-9B22-74EC0B7661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A639C41F-D676-4C53-9523-F2E38D8DF3F3}"/>
              </a:ext>
            </a:extLst>
          </p:cNvPr>
          <p:cNvGrpSpPr/>
          <p:nvPr userDrawn="1"/>
        </p:nvGrpSpPr>
        <p:grpSpPr>
          <a:xfrm>
            <a:off x="11173618" y="6222206"/>
            <a:ext cx="599282" cy="635796"/>
            <a:chOff x="11173618" y="6222206"/>
            <a:chExt cx="599282" cy="635796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BDC5015-F237-4BC9-BA0F-EB828DC6948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252200" y="6222206"/>
              <a:ext cx="520700" cy="6357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47A42C9-8AC1-4C13-AB78-935805E81E8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173618" y="6655594"/>
              <a:ext cx="165767" cy="2024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EBBE46E-2F17-4D12-9873-CDC55E70A5FA}"/>
              </a:ext>
            </a:extLst>
          </p:cNvPr>
          <p:cNvCxnSpPr>
            <a:cxnSpLocks/>
          </p:cNvCxnSpPr>
          <p:nvPr userDrawn="1"/>
        </p:nvCxnSpPr>
        <p:spPr>
          <a:xfrm>
            <a:off x="515938" y="6521210"/>
            <a:ext cx="1116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D95F1EC-75D7-4F8F-9614-D0B26D714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19857"/>
            <a:ext cx="11160125" cy="810204"/>
          </a:xfrm>
        </p:spPr>
        <p:txBody>
          <a:bodyPr vert="horz" wrap="none" lIns="0" tIns="72000" rIns="36000" bIns="72000" anchor="t">
            <a:noAutofit/>
          </a:bodyPr>
          <a:lstStyle>
            <a:lvl1pPr>
              <a:defRPr sz="2400" b="0">
                <a:solidFill>
                  <a:schemeClr val="tx1"/>
                </a:solidFill>
                <a:latin typeface="Bahnschrift SemiBold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8A257AED-2355-49DD-845A-FED5BB0E1739}"/>
              </a:ext>
            </a:extLst>
          </p:cNvPr>
          <p:cNvSpPr>
            <a:spLocks noGrp="1" noChangeAspect="1"/>
          </p:cNvSpPr>
          <p:nvPr>
            <p:ph type="sldNum" sz="quarter" idx="12"/>
          </p:nvPr>
        </p:nvSpPr>
        <p:spPr>
          <a:xfrm>
            <a:off x="11350628" y="6358493"/>
            <a:ext cx="325434" cy="32543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lIns="0" tIns="0" rIns="0" bIns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EAD1E2CE-EB43-4251-94B1-DB272F0DE8AB}" type="slidenum">
              <a:rPr lang="en-SG" smtClean="0"/>
              <a:pPr/>
              <a:t>‹#›</a:t>
            </a:fld>
            <a:endParaRPr lang="en-SG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6CAF9B-C8F4-46AE-91BB-34EFF65EEBAB}"/>
              </a:ext>
            </a:extLst>
          </p:cNvPr>
          <p:cNvGrpSpPr/>
          <p:nvPr userDrawn="1"/>
        </p:nvGrpSpPr>
        <p:grpSpPr>
          <a:xfrm>
            <a:off x="-215900" y="337489"/>
            <a:ext cx="680244" cy="577850"/>
            <a:chOff x="-127000" y="466725"/>
            <a:chExt cx="680244" cy="577850"/>
          </a:xfrm>
        </p:grpSpPr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D4490705-6E82-430E-95B7-43A88EF352DA}"/>
                </a:ext>
              </a:extLst>
            </p:cNvPr>
            <p:cNvSpPr/>
            <p:nvPr userDrawn="1"/>
          </p:nvSpPr>
          <p:spPr>
            <a:xfrm>
              <a:off x="-127000" y="565996"/>
              <a:ext cx="608013" cy="317924"/>
            </a:xfrm>
            <a:prstGeom prst="parallelogram">
              <a:avLst>
                <a:gd name="adj" fmla="val 6391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0B0C84A-7B94-4422-B3C5-16A949AF1AD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81768" y="466725"/>
              <a:ext cx="371476" cy="577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CABB698-8ED7-4692-8E13-0909153F154B}"/>
              </a:ext>
            </a:extLst>
          </p:cNvPr>
          <p:cNvGrpSpPr/>
          <p:nvPr userDrawn="1"/>
        </p:nvGrpSpPr>
        <p:grpSpPr>
          <a:xfrm>
            <a:off x="11676063" y="14525"/>
            <a:ext cx="515937" cy="422235"/>
            <a:chOff x="11173618" y="6222206"/>
            <a:chExt cx="599282" cy="63579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18A1678-7059-4A70-8CF0-06E83F0BD36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252200" y="6222206"/>
              <a:ext cx="520700" cy="63579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95BAEB3-2D72-4969-9407-B914F885A4D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173618" y="6335602"/>
              <a:ext cx="427832" cy="5224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7854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3793">
          <p15:clr>
            <a:srgbClr val="FBAE40"/>
          </p15:clr>
        </p15:guide>
        <p15:guide id="5" orient="horz" pos="845">
          <p15:clr>
            <a:srgbClr val="FBAE40"/>
          </p15:clr>
        </p15:guide>
        <p15:guide id="6" orient="horz" pos="3906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12133161-4AD9-45E1-B68A-072B2CE54D9D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642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3561BA9-CDCF-4958-B8AB-66F3BF063E1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1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12133161-4AD9-45E1-B68A-072B2CE54D9D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548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583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621AE30-F325-4A88-A53C-495EBDEFC875}" type="datetimeFigureOut">
              <a:rPr lang="en-US" smtClean="0">
                <a:solidFill>
                  <a:prstClr val="black"/>
                </a:solidFill>
              </a:rPr>
              <a:pPr/>
              <a:t>5/22/2026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56735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621AE30-F325-4A88-A53C-495EBDEFC875}" type="datetimeFigureOut">
              <a:rPr lang="en-US" smtClean="0">
                <a:solidFill>
                  <a:prstClr val="black"/>
                </a:solidFill>
              </a:rPr>
              <a:pPr/>
              <a:t>5/22/2026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50809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621AE30-F325-4A88-A53C-495EBDEFC875}" type="datetimeFigureOut">
              <a:rPr lang="en-US" smtClean="0">
                <a:solidFill>
                  <a:prstClr val="black"/>
                </a:solidFill>
              </a:rPr>
              <a:pPr/>
              <a:t>5/22/2026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498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621AE30-F325-4A88-A53C-495EBDEFC875}" type="datetimeFigureOut">
              <a:rPr lang="en-US" smtClean="0">
                <a:solidFill>
                  <a:prstClr val="black"/>
                </a:solidFill>
              </a:rPr>
              <a:pPr/>
              <a:t>5/22/2026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04338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621AE30-F325-4A88-A53C-495EBDEFC875}" type="datetimeFigureOut">
              <a:rPr lang="en-US" smtClean="0">
                <a:solidFill>
                  <a:prstClr val="black"/>
                </a:solidFill>
              </a:rPr>
              <a:pPr/>
              <a:t>5/22/2026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3173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621AE30-F325-4A88-A53C-495EBDEFC875}" type="datetimeFigureOut">
              <a:rPr lang="en-US" smtClean="0">
                <a:solidFill>
                  <a:prstClr val="black"/>
                </a:solidFill>
              </a:rPr>
              <a:pPr/>
              <a:t>5/22/2026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124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4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617832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621AE30-F325-4A88-A53C-495EBDEFC875}" type="datetimeFigureOut">
              <a:rPr lang="en-US" smtClean="0">
                <a:solidFill>
                  <a:prstClr val="black"/>
                </a:solidFill>
              </a:rPr>
              <a:pPr/>
              <a:t>5/22/2026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9870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621AE30-F325-4A88-A53C-495EBDEFC875}" type="datetimeFigureOut">
              <a:rPr lang="en-US" smtClean="0">
                <a:solidFill>
                  <a:prstClr val="black"/>
                </a:solidFill>
              </a:rPr>
              <a:pPr/>
              <a:t>5/22/2026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8384" y="6317829"/>
            <a:ext cx="2743200" cy="365125"/>
          </a:xfrm>
          <a:prstGeom prst="rect">
            <a:avLst/>
          </a:prstGeom>
        </p:spPr>
        <p:txBody>
          <a:bodyPr/>
          <a:lstStyle/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6632"/>
            <a:ext cx="753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9397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/body with white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F89B01B5-637D-443C-9B22-74EC0B76618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A639C41F-D676-4C53-9523-F2E38D8DF3F3}"/>
              </a:ext>
            </a:extLst>
          </p:cNvPr>
          <p:cNvGrpSpPr/>
          <p:nvPr/>
        </p:nvGrpSpPr>
        <p:grpSpPr>
          <a:xfrm>
            <a:off x="11173618" y="6222206"/>
            <a:ext cx="599282" cy="635796"/>
            <a:chOff x="11173618" y="6222206"/>
            <a:chExt cx="599282" cy="635796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BDC5015-F237-4BC9-BA0F-EB828DC6948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252200" y="6222206"/>
              <a:ext cx="520700" cy="6357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47A42C9-8AC1-4C13-AB78-935805E81E8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173618" y="6655594"/>
              <a:ext cx="165767" cy="2024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EBBE46E-2F17-4D12-9873-CDC55E70A5FA}"/>
              </a:ext>
            </a:extLst>
          </p:cNvPr>
          <p:cNvCxnSpPr>
            <a:cxnSpLocks/>
          </p:cNvCxnSpPr>
          <p:nvPr/>
        </p:nvCxnSpPr>
        <p:spPr>
          <a:xfrm>
            <a:off x="515938" y="6521210"/>
            <a:ext cx="1116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D95F1EC-75D7-4F8F-9614-D0B26D714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19857"/>
            <a:ext cx="11160125" cy="810204"/>
          </a:xfrm>
        </p:spPr>
        <p:txBody>
          <a:bodyPr vert="horz" wrap="none" lIns="0" tIns="72000" rIns="36000" bIns="72000" anchor="t">
            <a:noAutofit/>
          </a:bodyPr>
          <a:lstStyle>
            <a:lvl1pPr>
              <a:defRPr sz="2400" b="0">
                <a:solidFill>
                  <a:schemeClr val="tx1"/>
                </a:solidFill>
                <a:latin typeface="Bahnschrift SemiBold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8A257AED-2355-49DD-845A-FED5BB0E1739}"/>
              </a:ext>
            </a:extLst>
          </p:cNvPr>
          <p:cNvSpPr>
            <a:spLocks noGrp="1" noChangeAspect="1"/>
          </p:cNvSpPr>
          <p:nvPr>
            <p:ph type="sldNum" sz="quarter" idx="12"/>
          </p:nvPr>
        </p:nvSpPr>
        <p:spPr>
          <a:xfrm>
            <a:off x="11350628" y="6358493"/>
            <a:ext cx="325434" cy="32543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lIns="0" tIns="0" rIns="0" bIns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6CAF9B-C8F4-46AE-91BB-34EFF65EEBAB}"/>
              </a:ext>
            </a:extLst>
          </p:cNvPr>
          <p:cNvGrpSpPr/>
          <p:nvPr/>
        </p:nvGrpSpPr>
        <p:grpSpPr>
          <a:xfrm>
            <a:off x="-215900" y="337489"/>
            <a:ext cx="680244" cy="577850"/>
            <a:chOff x="-127000" y="466725"/>
            <a:chExt cx="680244" cy="577850"/>
          </a:xfrm>
        </p:grpSpPr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D4490705-6E82-430E-95B7-43A88EF352DA}"/>
                </a:ext>
              </a:extLst>
            </p:cNvPr>
            <p:cNvSpPr/>
            <p:nvPr userDrawn="1"/>
          </p:nvSpPr>
          <p:spPr>
            <a:xfrm>
              <a:off x="-127000" y="565996"/>
              <a:ext cx="608013" cy="317924"/>
            </a:xfrm>
            <a:prstGeom prst="parallelogram">
              <a:avLst>
                <a:gd name="adj" fmla="val 6391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>
                <a:solidFill>
                  <a:prstClr val="white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0B0C84A-7B94-4422-B3C5-16A949AF1AD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81768" y="466725"/>
              <a:ext cx="371476" cy="577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CABB698-8ED7-4692-8E13-0909153F154B}"/>
              </a:ext>
            </a:extLst>
          </p:cNvPr>
          <p:cNvGrpSpPr/>
          <p:nvPr/>
        </p:nvGrpSpPr>
        <p:grpSpPr>
          <a:xfrm>
            <a:off x="11676063" y="14525"/>
            <a:ext cx="515937" cy="422235"/>
            <a:chOff x="11173618" y="6222206"/>
            <a:chExt cx="599282" cy="63579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18A1678-7059-4A70-8CF0-06E83F0BD36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252200" y="6222206"/>
              <a:ext cx="520700" cy="63579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95BAEB3-2D72-4969-9407-B914F885A4D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173618" y="6335602"/>
              <a:ext cx="427832" cy="5224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39966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3793">
          <p15:clr>
            <a:srgbClr val="FBAE40"/>
          </p15:clr>
        </p15:guide>
        <p15:guide id="5" orient="horz" pos="845">
          <p15:clr>
            <a:srgbClr val="FBAE40"/>
          </p15:clr>
        </p15:guide>
        <p15:guide id="6" orient="horz" pos="390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4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FCFB6A2E-D4A8-4EAE-9CFE-0431AC9D2FDA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6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172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05005" y="-189186"/>
            <a:ext cx="12572504" cy="72363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3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-1"/>
            <a:ext cx="12191999" cy="3836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05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529DBE7-6DCA-684B-9524-B3A37266A1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12456" y="2202020"/>
            <a:ext cx="1646349" cy="164591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0A7D36F-C04B-C649-B9DD-2049411D6F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23690" y="2202020"/>
            <a:ext cx="1646349" cy="164591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3638CB93-EBE2-824F-B574-951D77F67B5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834922" y="2202020"/>
            <a:ext cx="1646349" cy="164591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73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1.xml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8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6" descr="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4765" y="-29845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6"/>
          <p:cNvSpPr txBox="1"/>
          <p:nvPr userDrawn="1"/>
        </p:nvSpPr>
        <p:spPr>
          <a:xfrm>
            <a:off x="9144422" y="1493192"/>
            <a:ext cx="2853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 sz="2000" b="1" dirty="0">
                <a:solidFill>
                  <a:srgbClr val="00B050"/>
                </a:solidFill>
              </a:rPr>
              <a:t>Ride into a Better Future</a:t>
            </a:r>
          </a:p>
        </p:txBody>
      </p:sp>
      <p:grpSp>
        <p:nvGrpSpPr>
          <p:cNvPr id="7174" name="그룹 17"/>
          <p:cNvGrpSpPr/>
          <p:nvPr userDrawn="1"/>
        </p:nvGrpSpPr>
        <p:grpSpPr>
          <a:xfrm>
            <a:off x="1100455" y="2774950"/>
            <a:ext cx="6203950" cy="109220"/>
            <a:chOff x="509214" y="2129046"/>
            <a:chExt cx="5270573" cy="109539"/>
          </a:xfrm>
        </p:grpSpPr>
        <p:sp>
          <p:nvSpPr>
            <p:cNvPr id="14" name="오각형 9"/>
            <p:cNvSpPr/>
            <p:nvPr/>
          </p:nvSpPr>
          <p:spPr>
            <a:xfrm>
              <a:off x="509214" y="2129046"/>
              <a:ext cx="4860000" cy="109539"/>
            </a:xfrm>
            <a:prstGeom prst="homePlat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갈매기형 수장 10"/>
            <p:cNvSpPr/>
            <p:nvPr/>
          </p:nvSpPr>
          <p:spPr>
            <a:xfrm>
              <a:off x="5470431" y="2129046"/>
              <a:ext cx="109539" cy="109539"/>
            </a:xfrm>
            <a:prstGeom prst="chevron">
              <a:avLst>
                <a:gd name="adj" fmla="val 41304"/>
              </a:avLst>
            </a:prstGeom>
            <a:solidFill>
              <a:srgbClr val="92D050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갈매기형 수장 11"/>
            <p:cNvSpPr/>
            <p:nvPr/>
          </p:nvSpPr>
          <p:spPr>
            <a:xfrm>
              <a:off x="5570339" y="2129046"/>
              <a:ext cx="109539" cy="109539"/>
            </a:xfrm>
            <a:prstGeom prst="chevron">
              <a:avLst>
                <a:gd name="adj" fmla="val 41304"/>
              </a:avLst>
            </a:prstGeom>
            <a:solidFill>
              <a:srgbClr val="92D05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갈매기형 수장 15"/>
            <p:cNvSpPr/>
            <p:nvPr/>
          </p:nvSpPr>
          <p:spPr>
            <a:xfrm>
              <a:off x="5670248" y="2129046"/>
              <a:ext cx="109539" cy="109539"/>
            </a:xfrm>
            <a:prstGeom prst="chevron">
              <a:avLst>
                <a:gd name="adj" fmla="val 41304"/>
              </a:avLst>
            </a:prstGeom>
            <a:solidFill>
              <a:srgbClr val="92D05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갈매기형 수장 16"/>
            <p:cNvSpPr/>
            <p:nvPr/>
          </p:nvSpPr>
          <p:spPr>
            <a:xfrm>
              <a:off x="5370523" y="2129046"/>
              <a:ext cx="109539" cy="109539"/>
            </a:xfrm>
            <a:prstGeom prst="chevron">
              <a:avLst>
                <a:gd name="adj" fmla="val 41304"/>
              </a:avLst>
            </a:prstGeom>
            <a:solidFill>
              <a:srgbClr val="92D050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3020" y="701104"/>
            <a:ext cx="1796976" cy="7920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701204"/>
            <a:ext cx="12192000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6317828"/>
            <a:ext cx="12192000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4295800" y="1700808"/>
            <a:ext cx="3157774" cy="3341047"/>
            <a:chOff x="7660892" y="3400808"/>
            <a:chExt cx="299886" cy="317291"/>
          </a:xfrm>
          <a:solidFill>
            <a:schemeClr val="accent3">
              <a:alpha val="10000"/>
            </a:schemeClr>
          </a:solidFill>
        </p:grpSpPr>
        <p:sp>
          <p:nvSpPr>
            <p:cNvPr id="6" name="Freeform: Shape 89"/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90"/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1"/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188640"/>
            <a:ext cx="1243388" cy="3883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721" r:id="rId4"/>
    <p:sldLayoutId id="214748372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64DE79-268F-4C1A-8933-263129D2AF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999999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99999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99999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999999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99999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10EC9C-7AA6-034B-8A74-39E46AF9908C}"/>
              </a:ext>
            </a:extLst>
          </p:cNvPr>
          <p:cNvSpPr txBox="1"/>
          <p:nvPr userDrawn="1"/>
        </p:nvSpPr>
        <p:spPr>
          <a:xfrm>
            <a:off x="11750218" y="305271"/>
            <a:ext cx="462518" cy="246203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E2A6B-A809-4840-BF14-8648BC0BDF87}" type="slidenum">
              <a:rPr kumimoji="0" lang="id-ID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Montserrat" charset="0"/>
              </a:rPr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id-ID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charset="0"/>
                <a:ea typeface="Montserrat" charset="0"/>
                <a:cs typeface="Montserrat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3966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  <p:sldLayoutId id="2147483714" r:id="rId29"/>
    <p:sldLayoutId id="2147483715" r:id="rId30"/>
    <p:sldLayoutId id="2147483716" r:id="rId31"/>
    <p:sldLayoutId id="2147483717" r:id="rId32"/>
    <p:sldLayoutId id="2147483719" r:id="rId33"/>
  </p:sldLayoutIdLst>
  <p:hf hdr="0" ftr="0" dt="0"/>
  <p:txStyles>
    <p:titleStyle>
      <a:lvl1pPr algn="l" defTabSz="914172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1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2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9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701204"/>
            <a:ext cx="12192000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6317828"/>
            <a:ext cx="12192000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910" y="112725"/>
            <a:ext cx="1286294" cy="476672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0848528" y="6416368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Slide </a:t>
            </a:r>
            <a:fld id="{1ADAA01C-ADAA-4CE9-B46F-D1D7B30A61AC}" type="slidenum">
              <a:rPr lang="en-US" sz="1400" smtClean="0">
                <a:solidFill>
                  <a:prstClr val="black"/>
                </a:solidFill>
                <a:latin typeface="Century Gothic" panose="020B0502020202020204" pitchFamily="34" charset="0"/>
              </a:rPr>
              <a:pPr/>
              <a:t>‹#›</a:t>
            </a:fld>
            <a:r>
              <a:rPr lang="en-US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 of 18</a:t>
            </a:r>
          </a:p>
        </p:txBody>
      </p:sp>
    </p:spTree>
    <p:extLst>
      <p:ext uri="{BB962C8B-B14F-4D97-AF65-F5344CB8AC3E}">
        <p14:creationId xmlns:p14="http://schemas.microsoft.com/office/powerpoint/2010/main" val="255010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0" y="701204"/>
            <a:ext cx="12192000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6317828"/>
            <a:ext cx="12192000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4295800" y="1700808"/>
            <a:ext cx="3157774" cy="3341047"/>
            <a:chOff x="7660892" y="3400808"/>
            <a:chExt cx="299886" cy="317291"/>
          </a:xfrm>
          <a:solidFill>
            <a:schemeClr val="accent3">
              <a:alpha val="10000"/>
            </a:schemeClr>
          </a:solidFill>
        </p:grpSpPr>
        <p:sp>
          <p:nvSpPr>
            <p:cNvPr id="6" name="Freeform: Shape 89"/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90"/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: Shape 91"/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188640"/>
            <a:ext cx="1243388" cy="38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0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3" r:id="rId9"/>
    <p:sldLayoutId id="214748374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jp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-100"/>
            <a:ext cx="2701200" cy="68580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solidFill>
                <a:srgbClr val="999999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924151" y="89701"/>
            <a:ext cx="90512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4000" dirty="0">
                <a:solidFill>
                  <a:srgbClr val="002060"/>
                </a:solidFill>
                <a:latin typeface="Lexend Black"/>
                <a:ea typeface="Lexend Black"/>
                <a:cs typeface="Lexend Black"/>
                <a:sym typeface="Lexend Black"/>
              </a:rPr>
              <a:t>Light Commercial Vehicle 3.5T</a:t>
            </a:r>
            <a:endParaRPr sz="4000" dirty="0">
              <a:solidFill>
                <a:srgbClr val="002060"/>
              </a:solidFill>
              <a:latin typeface="Lexend Black"/>
              <a:ea typeface="Lexend Black"/>
              <a:cs typeface="Lexend Black"/>
              <a:sym typeface="Lexend Black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11662567" y="1486900"/>
            <a:ext cx="279200" cy="41184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solidFill>
                <a:srgbClr val="999999"/>
              </a:solidFill>
            </a:endParaRPr>
          </a:p>
        </p:txBody>
      </p:sp>
      <p:sp>
        <p:nvSpPr>
          <p:cNvPr id="15" name="Google Shape;112;p15"/>
          <p:cNvSpPr/>
          <p:nvPr/>
        </p:nvSpPr>
        <p:spPr>
          <a:xfrm>
            <a:off x="1075067" y="1288200"/>
            <a:ext cx="4784800" cy="4784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solidFill>
                <a:srgbClr val="999999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036231"/>
              </p:ext>
            </p:extLst>
          </p:nvPr>
        </p:nvGraphicFramePr>
        <p:xfrm>
          <a:off x="7104112" y="1052736"/>
          <a:ext cx="4248472" cy="5423249"/>
        </p:xfrm>
        <a:graphic>
          <a:graphicData uri="http://schemas.openxmlformats.org/drawingml/2006/table">
            <a:tbl>
              <a:tblPr firstRow="1" bandRow="1"/>
              <a:tblGrid>
                <a:gridCol w="900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9069"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IN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Best in Class Range of 180+ KM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069"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IN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Top Speed : 80 </a:t>
                      </a:r>
                      <a:r>
                        <a:rPr lang="en-IN" sz="1800" dirty="0" err="1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kmph</a:t>
                      </a:r>
                      <a:endParaRPr lang="en-IN" sz="1800" dirty="0">
                        <a:solidFill>
                          <a:schemeClr val="tx2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069"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IN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Peak Power : 70 kw</a:t>
                      </a:r>
                      <a:endParaRPr lang="en-IN" dirty="0">
                        <a:solidFill>
                          <a:schemeClr val="tx2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069"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IN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Battery Capacity :  38.64 kwh </a:t>
                      </a:r>
                    </a:p>
                    <a:p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                             </a:t>
                      </a:r>
                      <a:endParaRPr lang="en-IN" dirty="0">
                        <a:solidFill>
                          <a:schemeClr val="tx2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069"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IN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Motor Peak</a:t>
                      </a:r>
                      <a:r>
                        <a:rPr lang="en-IN" sz="1800" baseline="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 Torque</a:t>
                      </a:r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 : 230 Nm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9069"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IN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Payload : 1.8 Ton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9069"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IN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Gradeability : &gt;21%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9766"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IN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72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57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43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29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14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00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686" algn="l" defTabSz="91417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IN" sz="180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Storage Space:</a:t>
                      </a:r>
                      <a:r>
                        <a:rPr lang="en-IN" sz="1800" baseline="0" dirty="0">
                          <a:solidFill>
                            <a:schemeClr val="tx2"/>
                          </a:solidFill>
                          <a:latin typeface="Bahnschrift" panose="020B0502040204020203" pitchFamily="34" charset="0"/>
                        </a:rPr>
                        <a:t> 350 Cu. Ft. </a:t>
                      </a:r>
                      <a:endParaRPr lang="en-IN" dirty="0">
                        <a:solidFill>
                          <a:schemeClr val="tx2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70AD47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6672064" y="1196752"/>
            <a:ext cx="511893" cy="5384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2064" y="1844824"/>
            <a:ext cx="557488" cy="55227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70AD47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6672064" y="2564904"/>
            <a:ext cx="571550" cy="4572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70AD47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6600056" y="4005064"/>
            <a:ext cx="803540" cy="441947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6600056" y="5373216"/>
            <a:ext cx="817526" cy="486218"/>
            <a:chOff x="6877405" y="5014731"/>
            <a:chExt cx="817526" cy="486218"/>
          </a:xfrm>
        </p:grpSpPr>
        <p:sp>
          <p:nvSpPr>
            <p:cNvPr id="19" name="Right Triangle 18"/>
            <p:cNvSpPr/>
            <p:nvPr/>
          </p:nvSpPr>
          <p:spPr>
            <a:xfrm flipH="1">
              <a:off x="6877405" y="5250026"/>
              <a:ext cx="817526" cy="250923"/>
            </a:xfrm>
            <a:prstGeom prst="rtTriangle">
              <a:avLst/>
            </a:prstGeom>
            <a:noFill/>
            <a:ln w="381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Picture 2" descr="Bus line drawing 61462448"/>
            <p:cNvPicPr>
              <a:picLocks noChangeAspect="1" noChangeArrowheads="1"/>
            </p:cNvPicPr>
            <p:nvPr/>
          </p:nvPicPr>
          <p:blipFill rotWithShape="1">
            <a:blip r:embed="rId7" cstate="print">
              <a:duotone>
                <a:srgbClr val="70AD47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7" b="22059"/>
            <a:stretch/>
          </p:blipFill>
          <p:spPr bwMode="auto">
            <a:xfrm rot="20595014" flipH="1">
              <a:off x="6913652" y="5014731"/>
              <a:ext cx="574056" cy="35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801" b="14886"/>
          <a:stretch/>
        </p:blipFill>
        <p:spPr>
          <a:xfrm>
            <a:off x="6672064" y="3212976"/>
            <a:ext cx="651538" cy="4320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clrChange>
              <a:clrFrom>
                <a:srgbClr val="EDFBFE"/>
              </a:clrFrom>
              <a:clrTo>
                <a:srgbClr val="EDFB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0056" y="6093296"/>
            <a:ext cx="902829" cy="4052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clrChange>
              <a:clrFrom>
                <a:srgbClr val="FCE2A5"/>
              </a:clrFrom>
              <a:clrTo>
                <a:srgbClr val="FCE2A5">
                  <a:alpha val="0"/>
                </a:srgbClr>
              </a:clrTo>
            </a:clrChange>
            <a:duotone>
              <a:srgbClr val="70AD47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6528048" y="4581128"/>
            <a:ext cx="946404" cy="5785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914" y="2215258"/>
            <a:ext cx="4296375" cy="242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71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863" y="1829331"/>
            <a:ext cx="5683396" cy="32108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66526"/>
            <a:ext cx="5328591" cy="453650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67608" y="5880117"/>
            <a:ext cx="74367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b="1" dirty="0">
                <a:solidFill>
                  <a:srgbClr val="7030A0"/>
                </a:solidFill>
              </a:rPr>
              <a:t>Reliable Mobile Infrastructure With temperature control </a:t>
            </a:r>
          </a:p>
          <a:p>
            <a:r>
              <a:rPr lang="en-IN" sz="2400" b="1" dirty="0">
                <a:solidFill>
                  <a:srgbClr val="7030A0"/>
                </a:solidFill>
              </a:rPr>
              <a:t>                         for Safe &amp; Hygiene Meal Distribution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07568" y="404664"/>
            <a:ext cx="6584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    YOU DREAM WE DELIVER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76993" y="1121304"/>
            <a:ext cx="5328591" cy="4578286"/>
          </a:xfrm>
          <a:prstGeom prst="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 w="38100">
                <a:solidFill>
                  <a:schemeClr val="tx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4094" y="1121304"/>
            <a:ext cx="5696475" cy="4581726"/>
          </a:xfrm>
          <a:prstGeom prst="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 w="38100">
                <a:solidFill>
                  <a:schemeClr val="tx1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836639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195945"/>
              </p:ext>
            </p:extLst>
          </p:nvPr>
        </p:nvGraphicFramePr>
        <p:xfrm>
          <a:off x="247651" y="1124302"/>
          <a:ext cx="5962649" cy="189599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58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2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1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37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S.No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Specification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1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Motor Type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PMSM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1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Motor Cooling System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Liquid cooling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1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Motor rated/peak power (kw)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35/70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1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Motor rated/peak torque (</a:t>
                      </a:r>
                      <a:r>
                        <a:rPr lang="en-IN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N.m</a:t>
                      </a:r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90/220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1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Motor rated/peak speed (rpm)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3714/10000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877927"/>
              </p:ext>
            </p:extLst>
          </p:nvPr>
        </p:nvGraphicFramePr>
        <p:xfrm>
          <a:off x="247651" y="3560988"/>
          <a:ext cx="5962650" cy="25638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45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5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1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21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S.No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Specification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Battery Type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LFP (Lithium Iron Phosphate)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Brand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CATL / EVE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Cooling Type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Air Cooling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Rated total battery voltage (V)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334.88 / 309.12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Rated capacity (Ah)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Total battery power (kWh)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41.86 / 38.64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263806" y="58718"/>
            <a:ext cx="10515600" cy="46166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2400">
                <a:latin typeface="Bahnschrift"/>
                <a:ea typeface="Bahnschrift"/>
                <a:cs typeface="Bahnschrift"/>
              </a:defRPr>
            </a:lvl1pPr>
          </a:lstStyle>
          <a:p>
            <a:r>
              <a:rPr lang="en-IN" b="1" dirty="0">
                <a:solidFill>
                  <a:schemeClr val="tx2"/>
                </a:solidFill>
              </a:rPr>
              <a:t> Vehicle Specifications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100" y="684385"/>
            <a:ext cx="315883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Motor:</a:t>
            </a:r>
            <a:endParaRPr kumimoji="0" lang="en-IN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00" y="3158361"/>
            <a:ext cx="315883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Battery:</a:t>
            </a:r>
            <a:endParaRPr kumimoji="0" lang="en-IN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043242"/>
              </p:ext>
            </p:extLst>
          </p:nvPr>
        </p:nvGraphicFramePr>
        <p:xfrm>
          <a:off x="6939397" y="1207279"/>
          <a:ext cx="4947803" cy="180470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8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3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344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S.No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Specification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781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Fast charging socket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CCS 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781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Slow charging 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Fast charging time (</a:t>
                      </a:r>
                      <a:r>
                        <a:rPr lang="en-US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hr</a:t>
                      </a: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Slow charging time (</a:t>
                      </a:r>
                      <a:r>
                        <a:rPr lang="en-US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hr</a:t>
                      </a: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369669"/>
              </p:ext>
            </p:extLst>
          </p:nvPr>
        </p:nvGraphicFramePr>
        <p:xfrm>
          <a:off x="6939397" y="3556259"/>
          <a:ext cx="4074969" cy="210213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05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9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4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  <a:sym typeface="Calibri"/>
                        </a:rPr>
                        <a:t>S.No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IN" sz="1600" b="1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Specification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Regenerative Braking</a:t>
                      </a: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Anti-slide function</a:t>
                      </a: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Low speed driving warning sound</a:t>
                      </a: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Driver's seat belt is not fastened</a:t>
                      </a: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l" defTabSz="914172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Three-point safety belt with retractor</a:t>
                      </a:r>
                    </a:p>
                  </a:txBody>
                  <a:tcPr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553202" y="720437"/>
            <a:ext cx="315883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Charging:</a:t>
            </a:r>
            <a:endParaRPr kumimoji="0" lang="en-IN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35482" y="3156151"/>
            <a:ext cx="315883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Additional</a:t>
            </a:r>
            <a:r>
              <a:rPr kumimoji="0" lang="en-IN" sz="2000" b="1" i="0" u="sng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Features :</a:t>
            </a:r>
            <a:endParaRPr kumimoji="0" lang="en-IN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580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49134"/>
            <a:ext cx="10515600" cy="46166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2400">
                <a:latin typeface="Bahnschrift"/>
                <a:ea typeface="Bahnschrift"/>
                <a:cs typeface="Bahnschrift"/>
              </a:defRPr>
            </a:lvl1pPr>
          </a:lstStyle>
          <a:p>
            <a:r>
              <a:rPr lang="en-IN" dirty="0">
                <a:solidFill>
                  <a:schemeClr val="tx2"/>
                </a:solidFill>
              </a:rPr>
              <a:t>           Vehicle Specifications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294574"/>
              </p:ext>
            </p:extLst>
          </p:nvPr>
        </p:nvGraphicFramePr>
        <p:xfrm>
          <a:off x="107151" y="1195164"/>
          <a:ext cx="6179349" cy="49618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5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5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33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S.No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Specification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Number of seats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 + 1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Vehicle size length*width*height (mm)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4990 * 1780 * 2050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Half </a:t>
                      </a:r>
                      <a:r>
                        <a:rPr lang="en-IN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Dala</a:t>
                      </a:r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dimensions (Inside) : (mm) 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3050 * 1690 * 360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Closed container dimensions  : (mm) 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3050*1690*1760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Cargo Volume closed type( cub. Ft)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Wheelbase(mm)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Ground Clearance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Total mass of full load GVW (kg)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3495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Kerb weight (kg)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1440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Pay Load (kg)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Maximum speed (km/h)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80 </a:t>
                      </a:r>
                      <a:r>
                        <a:rPr lang="en-IN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kmph</a:t>
                      </a:r>
                      <a:endParaRPr lang="en-IN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Max. Grade ability  (%)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23% at full load</a:t>
                      </a:r>
                    </a:p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(Stop and Go)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421170"/>
              </p:ext>
            </p:extLst>
          </p:nvPr>
        </p:nvGraphicFramePr>
        <p:xfrm>
          <a:off x="6428934" y="1202288"/>
          <a:ext cx="5670774" cy="428259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7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1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1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24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S.No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Specification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Steering type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Electric Powered steering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Steering Type / Description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Type 130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58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Steering Wheel Diameter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Ø380 mm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Front suspension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Non Independent Suspension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Rear suspension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Non Independent Suspension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7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Brake form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Front Disc and Rear drum brake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Brake Type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Hydraulic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ABS 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Tire specifications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195 R14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Cab heating system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80877409"/>
                  </a:ext>
                </a:extLst>
              </a:tr>
              <a:tr h="3386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Cab air conditioning system</a:t>
                      </a:r>
                    </a:p>
                  </a:txBody>
                  <a:tcPr marR="7620" marT="7620" marB="0" anchor="ctr"/>
                </a:tc>
                <a:tc>
                  <a:txBody>
                    <a:bodyPr/>
                    <a:lstStyle/>
                    <a:p>
                      <a:pPr marL="0" algn="ctr" defTabSz="914172" rtl="0" eaLnBrk="1" fontAlgn="ctr" latinLnBrk="0" hangingPunct="1"/>
                      <a:r>
                        <a:rPr lang="en-I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1.5 kw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9848593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28934" y="761814"/>
            <a:ext cx="315883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Chassis Parameters:</a:t>
            </a:r>
            <a:endParaRPr kumimoji="0" lang="en-IN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30" y="741886"/>
            <a:ext cx="315883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Key Parameters:</a:t>
            </a:r>
            <a:endParaRPr kumimoji="0" lang="en-IN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2988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noFill/>
        <a:noFill/>
        <a:noFill/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TSQ - Skyline Light">
      <a:dk1>
        <a:srgbClr val="999999"/>
      </a:dk1>
      <a:lt1>
        <a:srgbClr val="FFFFFF"/>
      </a:lt1>
      <a:dk2>
        <a:srgbClr val="363E48"/>
      </a:dk2>
      <a:lt2>
        <a:srgbClr val="FFFFFF"/>
      </a:lt2>
      <a:accent1>
        <a:srgbClr val="199645"/>
      </a:accent1>
      <a:accent2>
        <a:srgbClr val="02A7AD"/>
      </a:accent2>
      <a:accent3>
        <a:srgbClr val="D32023"/>
      </a:accent3>
      <a:accent4>
        <a:srgbClr val="FF9A45"/>
      </a:accent4>
      <a:accent5>
        <a:srgbClr val="AF3686"/>
      </a:accent5>
      <a:accent6>
        <a:srgbClr val="8FC63E"/>
      </a:accent6>
      <a:hlink>
        <a:srgbClr val="1E9272"/>
      </a:hlink>
      <a:folHlink>
        <a:srgbClr val="AC2624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6434</TotalTime>
  <Words>443</Words>
  <Application>Microsoft Office PowerPoint</Application>
  <PresentationFormat>Widescreen</PresentationFormat>
  <Paragraphs>163</Paragraphs>
  <Slides>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9" baseType="lpstr">
      <vt:lpstr>Arial</vt:lpstr>
      <vt:lpstr>Arial Black</vt:lpstr>
      <vt:lpstr>Bahnschrift</vt:lpstr>
      <vt:lpstr>Calibri</vt:lpstr>
      <vt:lpstr>Calibri Light</vt:lpstr>
      <vt:lpstr>Century Gothic</vt:lpstr>
      <vt:lpstr>Lexend Black</vt:lpstr>
      <vt:lpstr>Montserrat</vt:lpstr>
      <vt:lpstr>Roboto</vt:lpstr>
      <vt:lpstr>Office Theme</vt:lpstr>
      <vt:lpstr>Custom Design</vt:lpstr>
      <vt:lpstr>2_Office Theme</vt:lpstr>
      <vt:lpstr>1_Custom Design</vt:lpstr>
      <vt:lpstr>2_Custom Design</vt:lpstr>
      <vt:lpstr>think-cell Slide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Lokesh L</dc:creator>
  <cp:lastModifiedBy>ASHOKKUMAR THATI</cp:lastModifiedBy>
  <cp:revision>1171</cp:revision>
  <cp:lastPrinted>2025-02-28T03:57:34Z</cp:lastPrinted>
  <dcterms:created xsi:type="dcterms:W3CDTF">2022-05-28T09:02:00Z</dcterms:created>
  <dcterms:modified xsi:type="dcterms:W3CDTF">2026-05-22T06:10:13Z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51DDDBCA506A4B48A639AE6DFE4E028C</vt:lpwstr>
  </property>
  <property fmtid="{D5CDD505-2E9C-101B-9397-08002B2CF9AE}" pid="3" name="KSOProductBuildVer">
    <vt:lpwstr>1033-11.2.0.11440</vt:lpwstr>
  </property>
</Properties>
</file>